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3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5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5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1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0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6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0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3E98-1F2B-48F3-B98D-36DA5CCF5DA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1196-BBE7-4B02-82B2-AECC56929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1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5425" y="5056188"/>
            <a:ext cx="9144000" cy="16208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буклета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«Задачи на дроби»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14325" y="2497138"/>
            <a:ext cx="9220200" cy="1655762"/>
          </a:xfrm>
        </p:spPr>
        <p:txBody>
          <a:bodyPr/>
          <a:lstStyle/>
          <a:p>
            <a:pPr algn="r"/>
            <a:r>
              <a:rPr lang="ru-RU" b="1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Конкурс: «Учитель + Ученик = Тандем»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55575"/>
            <a:ext cx="11612034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5 класса получили домашнее задание по теме «Доли и дроби»: оформить буклет «Задачи на дроби» и выполнили его самостоятельно.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сколько проблем!!!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06" y="1481138"/>
            <a:ext cx="6904479" cy="51783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2236"/>
          <a:stretch/>
        </p:blipFill>
        <p:spPr>
          <a:xfrm>
            <a:off x="104775" y="1481138"/>
            <a:ext cx="5048250" cy="51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50" y="-1"/>
            <a:ext cx="3693375" cy="5868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737" y="-1"/>
            <a:ext cx="7038975" cy="5969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Презентуем работу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851"/>
          <a:stretch/>
        </p:blipFill>
        <p:spPr>
          <a:xfrm>
            <a:off x="3343275" y="2876550"/>
            <a:ext cx="8667750" cy="3854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637" y="117476"/>
            <a:ext cx="6741388" cy="29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365126"/>
            <a:ext cx="3876675" cy="4254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Генераловой Дарьи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944" y="77794"/>
            <a:ext cx="9123506" cy="6685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0785" y="642204"/>
            <a:ext cx="2030074" cy="2701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2814" t="2434" r="21814" b="66729"/>
          <a:stretch/>
        </p:blipFill>
        <p:spPr>
          <a:xfrm rot="16200000">
            <a:off x="-407254" y="3859407"/>
            <a:ext cx="3568677" cy="22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Обсуждаем с лучшими учащимися, корректируем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 b="9522"/>
          <a:stretch/>
        </p:blipFill>
        <p:spPr>
          <a:xfrm>
            <a:off x="149166" y="1333501"/>
            <a:ext cx="4813360" cy="48748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1333502"/>
            <a:ext cx="6499763" cy="4874822"/>
          </a:xfrm>
        </p:spPr>
      </p:pic>
    </p:spTree>
    <p:extLst>
      <p:ext uri="{BB962C8B-B14F-4D97-AF65-F5344CB8AC3E}">
        <p14:creationId xmlns:p14="http://schemas.microsoft.com/office/powerpoint/2010/main" val="35078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19076"/>
            <a:ext cx="10515600" cy="4190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лучших работ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b="33820"/>
          <a:stretch/>
        </p:blipFill>
        <p:spPr>
          <a:xfrm>
            <a:off x="1459289" y="719761"/>
            <a:ext cx="9437311" cy="5949537"/>
          </a:xfrm>
        </p:spPr>
      </p:pic>
    </p:spTree>
    <p:extLst>
      <p:ext uri="{BB962C8B-B14F-4D97-AF65-F5344CB8AC3E}">
        <p14:creationId xmlns:p14="http://schemas.microsoft.com/office/powerpoint/2010/main" val="22493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Создание буклета  «Задачи на дроби»</vt:lpstr>
      <vt:lpstr>Учащиеся 5 класса получили домашнее задание по теме «Доли и дроби»: оформить буклет «Задачи на дроби» и выполнили его самостоятельно.  Но сколько проблем!!!</vt:lpstr>
      <vt:lpstr>Презентуем работу</vt:lpstr>
      <vt:lpstr>Буклет  Генераловой Дарьи</vt:lpstr>
      <vt:lpstr>Обсуждаем с лучшими учащимися, корректируем</vt:lpstr>
      <vt:lpstr>Выставка лучших работ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буклета  «Задачи на дроби»</dc:title>
  <dc:creator>учитель</dc:creator>
  <cp:lastModifiedBy>учитель</cp:lastModifiedBy>
  <cp:revision>5</cp:revision>
  <dcterms:created xsi:type="dcterms:W3CDTF">2021-02-26T10:42:55Z</dcterms:created>
  <dcterms:modified xsi:type="dcterms:W3CDTF">2021-02-26T11:08:26Z</dcterms:modified>
</cp:coreProperties>
</file>